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0F10-E856-4836-9871-A184A0ABBBD3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F320-A041-47D3-8CF9-3BD8207E40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urosnabcomfort.ru/photos/59baec0b801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94"/>
            <a:ext cx="6858000" cy="90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0851"/>
            <a:ext cx="3225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76" y="262778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уберечь ребёнка от простуды»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amki.org/_ld/0/0943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6712" y="827584"/>
            <a:ext cx="561662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76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Простудные заболевания- наиболее частая проблема, с которой сталкиваются мамы буквально с самого рождения малыша, начинают воспринимать её как неизбежное зло. Даже в медицинской литературе по данной проблеме сказано, что ребёнок может болеть 5-6 раз в год простудными заболеваниями и это норма. Попадая в новое окружение, дети начинают обмениваться вирусами, в результате чего происходит всплеск простудных заболеваний.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помнить, что вирусы часто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мутируют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приобретая все новые формы. Поэтому пока организм не выработает иммунитет к новым вирусам, болезни будут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повторятся.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amki.org/_ld/0/0943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6712" y="1043608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76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</a:t>
            </a: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2476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Приучите ребёнка дышать носом: Это очень важный совет. Дело в том, что именно слизистая оболочка носа становится самым первым барьером, встающим на пути микробов.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2)У ребёнка всегда должен быть чистый носовой платок: Лучше всего использовать бумажные одноразовые платочки- это позволит не допустить распространения инфекции.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topillness.ru/wp-content/uploads/2017/05/image_640x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6516216"/>
            <a:ext cx="3040895" cy="18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amki.org/_ld/0/0943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189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80728" y="755576"/>
            <a:ext cx="5040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76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про лук и чеснок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Природные фитонциды лука и чеснока обладают прекрасным свойством убивать микробы.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Проветривание комнаты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Каждый день обязательно нужно проветривать комнату по 15 минут.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Правильное питание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 рационе у ребёнка должно быть достаточно витаминов и минералов.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healthilytolive.ru/wp-content/uploads/2017/02/prostudnye_zabolevanija-2-1024x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788024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amki.org/_ld/0/09439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092"/>
            <a:ext cx="6858000" cy="92470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4744" y="1043608"/>
            <a:ext cx="48245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476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6)Активный образ жизни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Физическая активность способствует укреплению организма.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 использования всех этих простых рекомендаций позволяет снизить риск возникновения простудных заболеваний.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 ВАМ И ВАШИМ ДЕТЯМ!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vospitatel-sada.ru/kartinki/2017/11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5004048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236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2018-01-14T17:14:46Z</dcterms:created>
  <dcterms:modified xsi:type="dcterms:W3CDTF">2018-01-14T17:49:57Z</dcterms:modified>
</cp:coreProperties>
</file>